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5594-A1DA-4734-839A-CB85978353B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2640-A49A-4C9B-82C7-F166D8705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dirty="0" smtClean="0"/>
              <a:t>Essay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4962525" cy="496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Access to medical care</a:t>
            </a:r>
          </a:p>
          <a:p>
            <a:r>
              <a:rPr lang="en-US" dirty="0" smtClean="0"/>
              <a:t>Welfare-to-work Programs</a:t>
            </a:r>
          </a:p>
          <a:p>
            <a:r>
              <a:rPr lang="en-US" dirty="0" smtClean="0"/>
              <a:t>Women in the Military</a:t>
            </a:r>
          </a:p>
          <a:p>
            <a:r>
              <a:rPr lang="en-US" dirty="0" smtClean="0"/>
              <a:t>Disparity between Rich and Poor</a:t>
            </a:r>
          </a:p>
          <a:p>
            <a:r>
              <a:rPr lang="en-US" dirty="0" smtClean="0"/>
              <a:t>Television and illiteracy </a:t>
            </a:r>
          </a:p>
          <a:p>
            <a:r>
              <a:rPr lang="en-US" dirty="0" smtClean="0"/>
              <a:t>Airport Security Measures</a:t>
            </a:r>
          </a:p>
          <a:p>
            <a:r>
              <a:rPr lang="en-US" dirty="0" smtClean="0"/>
              <a:t>Geo-engineering </a:t>
            </a:r>
          </a:p>
          <a:p>
            <a:r>
              <a:rPr lang="en-US" dirty="0" smtClean="0"/>
              <a:t>Religious Cults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Cell Research</a:t>
            </a:r>
          </a:p>
          <a:p>
            <a:r>
              <a:rPr lang="en-US" dirty="0" smtClean="0"/>
              <a:t>Depletion of Major Bodies of Water</a:t>
            </a:r>
          </a:p>
          <a:p>
            <a:r>
              <a:rPr lang="en-US" dirty="0" smtClean="0"/>
              <a:t>Cell Phones and Brain Cancer</a:t>
            </a:r>
          </a:p>
          <a:p>
            <a:r>
              <a:rPr lang="en-US" dirty="0" smtClean="0"/>
              <a:t>Human Trafficking</a:t>
            </a:r>
          </a:p>
          <a:p>
            <a:r>
              <a:rPr lang="en-US" dirty="0" smtClean="0"/>
              <a:t>White Collar Crime </a:t>
            </a:r>
          </a:p>
          <a:p>
            <a:r>
              <a:rPr lang="en-US" dirty="0" smtClean="0"/>
              <a:t>Programming and Safety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Essay #2</vt:lpstr>
      <vt:lpstr>Social Problems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#2</dc:title>
  <dc:creator>Teacher</dc:creator>
  <cp:lastModifiedBy>Teacher</cp:lastModifiedBy>
  <cp:revision>4</cp:revision>
  <dcterms:created xsi:type="dcterms:W3CDTF">2017-02-15T18:53:11Z</dcterms:created>
  <dcterms:modified xsi:type="dcterms:W3CDTF">2017-02-21T15:31:19Z</dcterms:modified>
</cp:coreProperties>
</file>