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3535-6337-416D-B27A-B4CAAE5BDF2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0570A-BA2E-49A7-ABDB-86642AA4BB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CGW4U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– Multiple Choice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Questions out of several posted online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– Cartoon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given 4 set of political cartoons and have to analyze them using key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– Short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CETA, the United States–Saudi Arabia Agreement on Trade and Investment, or the India-Korea </a:t>
            </a:r>
            <a:r>
              <a:rPr lang="en-US" dirty="0" smtClean="0"/>
              <a:t>CEPA</a:t>
            </a:r>
          </a:p>
          <a:p>
            <a:r>
              <a:rPr lang="en-US" dirty="0" smtClean="0"/>
              <a:t>Geopolitics</a:t>
            </a:r>
          </a:p>
          <a:p>
            <a:r>
              <a:rPr lang="en-US" dirty="0" smtClean="0"/>
              <a:t>Democracy in Africa</a:t>
            </a:r>
          </a:p>
          <a:p>
            <a:r>
              <a:rPr lang="en-US" dirty="0" smtClean="0"/>
              <a:t>Proxy Warfare</a:t>
            </a:r>
          </a:p>
          <a:p>
            <a:r>
              <a:rPr lang="en-US" dirty="0" err="1" smtClean="0"/>
              <a:t>Globablization</a:t>
            </a:r>
            <a:r>
              <a:rPr lang="en-US" dirty="0" smtClean="0"/>
              <a:t> – good or bad</a:t>
            </a:r>
          </a:p>
          <a:p>
            <a:r>
              <a:rPr lang="en-US" dirty="0" smtClean="0"/>
              <a:t>Individual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 – Graphs and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to analyze a set of graphs / images</a:t>
            </a:r>
          </a:p>
          <a:p>
            <a:r>
              <a:rPr lang="en-US" dirty="0" smtClean="0"/>
              <a:t>These will relate to all our main topics of study</a:t>
            </a:r>
          </a:p>
          <a:p>
            <a:endParaRPr lang="en-US" dirty="0" smtClean="0"/>
          </a:p>
          <a:p>
            <a:r>
              <a:rPr lang="en-US" dirty="0" smtClean="0"/>
              <a:t>Make sure you </a:t>
            </a:r>
            <a:r>
              <a:rPr lang="en-US" b="1" u="sng" dirty="0" smtClean="0"/>
              <a:t>understand what GIS is</a:t>
            </a:r>
          </a:p>
          <a:p>
            <a:r>
              <a:rPr lang="en-US" dirty="0" smtClean="0"/>
              <a:t>Old-Age dependency Ratio </a:t>
            </a:r>
          </a:p>
          <a:p>
            <a:r>
              <a:rPr lang="en-US" dirty="0" smtClean="0"/>
              <a:t>Terrorism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 Expand on </a:t>
            </a:r>
            <a:r>
              <a:rPr lang="en-US" dirty="0" err="1"/>
              <a:t>Rostow’s</a:t>
            </a:r>
            <a:r>
              <a:rPr lang="en-US" dirty="0"/>
              <a:t> 5 Stages of Economic Growth Model. How can this be examined in specific countries through case studies. In what way is the economy interlinked with other world issues?</a:t>
            </a:r>
          </a:p>
          <a:p>
            <a:endParaRPr lang="en-US" dirty="0"/>
          </a:p>
          <a:p>
            <a:r>
              <a:rPr lang="en-US" dirty="0"/>
              <a:t>2. “Terrorism can be justified if it is employed to overthrow an oppressive regime.” Write an essay, using specific evidence, arguing for or against this statement.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3. Would education and universal respect for human rights be enough to help prevent conflict / war? If not, what is the solution to reducing conflict around the world?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in quotations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CGW4U Exam</vt:lpstr>
      <vt:lpstr>Part 1 – Multiple Choice </vt:lpstr>
      <vt:lpstr>Part 2 – Cartoon Analysis</vt:lpstr>
      <vt:lpstr>Part 3 – Short Answers</vt:lpstr>
      <vt:lpstr>Part 4 – Graphs and Images</vt:lpstr>
      <vt:lpstr>Essay Topics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CGW4U Exam</dc:title>
  <dc:creator>Teacher</dc:creator>
  <cp:lastModifiedBy>Teacher</cp:lastModifiedBy>
  <cp:revision>1</cp:revision>
  <dcterms:created xsi:type="dcterms:W3CDTF">2017-06-09T14:08:47Z</dcterms:created>
  <dcterms:modified xsi:type="dcterms:W3CDTF">2017-06-09T15:32:24Z</dcterms:modified>
</cp:coreProperties>
</file>