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0AAF-764B-4231-9A75-22DFB770383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55F-9BF9-4FD5-BDC7-1B9130A03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0AAF-764B-4231-9A75-22DFB770383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55F-9BF9-4FD5-BDC7-1B9130A03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0AAF-764B-4231-9A75-22DFB770383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55F-9BF9-4FD5-BDC7-1B9130A03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0AAF-764B-4231-9A75-22DFB770383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55F-9BF9-4FD5-BDC7-1B9130A03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0AAF-764B-4231-9A75-22DFB770383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55F-9BF9-4FD5-BDC7-1B9130A03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0AAF-764B-4231-9A75-22DFB770383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55F-9BF9-4FD5-BDC7-1B9130A03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0AAF-764B-4231-9A75-22DFB770383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55F-9BF9-4FD5-BDC7-1B9130A03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0AAF-764B-4231-9A75-22DFB770383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55F-9BF9-4FD5-BDC7-1B9130A03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0AAF-764B-4231-9A75-22DFB770383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55F-9BF9-4FD5-BDC7-1B9130A03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0AAF-764B-4231-9A75-22DFB770383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55F-9BF9-4FD5-BDC7-1B9130A03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0AAF-764B-4231-9A75-22DFB770383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655F-9BF9-4FD5-BDC7-1B9130A03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0AAF-764B-4231-9A75-22DFB7703838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655F-9BF9-4FD5-BDC7-1B9130A034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ofessional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Creative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7048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for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76400"/>
            <a:ext cx="3962400" cy="4525963"/>
          </a:xfrm>
        </p:spPr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5122" name="AutoShape 2" descr="Image result for professional powerpoin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Image result for professional powerpoin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Image result for professional powerpoin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Light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42672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7048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for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3962400" cy="4525963"/>
          </a:xfrm>
        </p:spPr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5122" name="AutoShape 2" descr="Image result for professional powerpoin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Image result for professional powerpoin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Image result for professional powerpoin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Pengu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514600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7048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for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7696200" cy="2057400"/>
          </a:xfrm>
        </p:spPr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5122" name="AutoShape 2" descr="Image result for professional powerpoin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Image result for professional powerpoin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Image result for professional powerpoin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Tul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0"/>
            <a:ext cx="81534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rofessional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1143000"/>
          </a:xfrm>
        </p:spPr>
        <p:txBody>
          <a:bodyPr/>
          <a:lstStyle/>
          <a:p>
            <a:r>
              <a:rPr lang="en-US" dirty="0" smtClean="0"/>
              <a:t>Thank-you for your time!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Creative Title</vt:lpstr>
      <vt:lpstr>Title for Slide</vt:lpstr>
      <vt:lpstr>Title for Slide</vt:lpstr>
      <vt:lpstr>Title for Slide</vt:lpstr>
      <vt:lpstr>Thank-you for your time!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Title</dc:title>
  <dc:creator>Teacher</dc:creator>
  <cp:lastModifiedBy>Teacher</cp:lastModifiedBy>
  <cp:revision>1</cp:revision>
  <dcterms:created xsi:type="dcterms:W3CDTF">2017-02-06T20:06:16Z</dcterms:created>
  <dcterms:modified xsi:type="dcterms:W3CDTF">2017-02-06T20:18:00Z</dcterms:modified>
</cp:coreProperties>
</file>