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FB7FF4B-8179-4521-9508-1C669BA2ED10}" type="datetimeFigureOut">
              <a:rPr lang="en-US" smtClean="0"/>
              <a:pPr/>
              <a:t>1/23/2017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B9E9B5-7B29-42AD-9B7F-ADF5EF54358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7FF4B-8179-4521-9508-1C669BA2ED10}"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9E9B5-7B29-42AD-9B7F-ADF5EF54358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FB9E9B5-7B29-42AD-9B7F-ADF5EF54358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7FF4B-8179-4521-9508-1C669BA2ED10}"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FB7FF4B-8179-4521-9508-1C669BA2ED10}"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FB9E9B5-7B29-42AD-9B7F-ADF5EF54358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FB7FF4B-8179-4521-9508-1C669BA2ED10}" type="datetimeFigureOut">
              <a:rPr lang="en-US" smtClean="0"/>
              <a:pPr/>
              <a:t>1/23/2017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FB9E9B5-7B29-42AD-9B7F-ADF5EF54358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FB7FF4B-8179-4521-9508-1C669BA2ED10}"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9E9B5-7B29-42AD-9B7F-ADF5EF54358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FB7FF4B-8179-4521-9508-1C669BA2ED10}" type="datetimeFigureOut">
              <a:rPr lang="en-US" smtClean="0"/>
              <a:pPr/>
              <a:t>1/23/2017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FB9E9B5-7B29-42AD-9B7F-ADF5EF54358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7FF4B-8179-4521-9508-1C669BA2ED10}" type="datetimeFigureOut">
              <a:rPr lang="en-US" smtClean="0"/>
              <a:pPr/>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FB9E9B5-7B29-42AD-9B7F-ADF5EF5435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FB7FF4B-8179-4521-9508-1C669BA2ED10}" type="datetimeFigureOut">
              <a:rPr lang="en-US" smtClean="0"/>
              <a:pPr/>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FB9E9B5-7B29-42AD-9B7F-ADF5EF5435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FB9E9B5-7B29-42AD-9B7F-ADF5EF54358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FB7FF4B-8179-4521-9508-1C669BA2ED10}" type="datetimeFigureOut">
              <a:rPr lang="en-US" smtClean="0"/>
              <a:pPr/>
              <a:t>1/23/2017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FB9E9B5-7B29-42AD-9B7F-ADF5EF54358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FB7FF4B-8179-4521-9508-1C669BA2ED10}" type="datetimeFigureOut">
              <a:rPr lang="en-US" smtClean="0"/>
              <a:pPr/>
              <a:t>1/23/2017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FB7FF4B-8179-4521-9508-1C669BA2ED10}" type="datetimeFigureOut">
              <a:rPr lang="en-US" smtClean="0"/>
              <a:pPr/>
              <a:t>1/23/2017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FB9E9B5-7B29-42AD-9B7F-ADF5EF54358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Exam Review</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 Quote Identification</a:t>
            </a:r>
            <a:endParaRPr lang="en-US" dirty="0"/>
          </a:p>
        </p:txBody>
      </p:sp>
      <p:sp>
        <p:nvSpPr>
          <p:cNvPr id="3" name="Content Placeholder 2"/>
          <p:cNvSpPr>
            <a:spLocks noGrp="1"/>
          </p:cNvSpPr>
          <p:nvPr>
            <p:ph sz="quarter" idx="1"/>
          </p:nvPr>
        </p:nvSpPr>
        <p:spPr/>
        <p:txBody>
          <a:bodyPr/>
          <a:lstStyle/>
          <a:p>
            <a:r>
              <a:rPr lang="en-US" dirty="0" smtClean="0"/>
              <a:t>Pick 3 of 6 and </a:t>
            </a:r>
            <a:r>
              <a:rPr lang="en-US" dirty="0" smtClean="0"/>
              <a:t>analyze</a:t>
            </a:r>
          </a:p>
          <a:p>
            <a:endParaRPr lang="en-US" dirty="0" smtClean="0"/>
          </a:p>
          <a:p>
            <a:r>
              <a:rPr lang="en-US" dirty="0" smtClean="0"/>
              <a:t>You should use professional terminology to answer this questions (for example, discussing any possible binar</a:t>
            </a:r>
            <a:r>
              <a:rPr lang="en-US" dirty="0" smtClean="0"/>
              <a:t>y opposition, signifier / signified, etc.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 Matching</a:t>
            </a:r>
            <a:endParaRPr lang="en-US" dirty="0"/>
          </a:p>
        </p:txBody>
      </p:sp>
      <p:sp>
        <p:nvSpPr>
          <p:cNvPr id="3" name="Content Placeholder 2"/>
          <p:cNvSpPr>
            <a:spLocks noGrp="1"/>
          </p:cNvSpPr>
          <p:nvPr>
            <p:ph sz="quarter" idx="1"/>
          </p:nvPr>
        </p:nvSpPr>
        <p:spPr/>
        <p:txBody>
          <a:bodyPr/>
          <a:lstStyle/>
          <a:p>
            <a:r>
              <a:rPr lang="en-US" dirty="0" smtClean="0"/>
              <a:t>50 matching </a:t>
            </a:r>
            <a:r>
              <a:rPr lang="en-US" dirty="0" smtClean="0"/>
              <a:t>terms</a:t>
            </a:r>
          </a:p>
          <a:p>
            <a:endParaRPr lang="en-US" dirty="0" smtClean="0"/>
          </a:p>
          <a:p>
            <a:r>
              <a:rPr lang="en-US" dirty="0" smtClean="0"/>
              <a:t>These will be taken from previous tests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 Reading</a:t>
            </a:r>
            <a:endParaRPr lang="en-US" dirty="0"/>
          </a:p>
        </p:txBody>
      </p:sp>
      <p:sp>
        <p:nvSpPr>
          <p:cNvPr id="3" name="Content Placeholder 2"/>
          <p:cNvSpPr>
            <a:spLocks noGrp="1"/>
          </p:cNvSpPr>
          <p:nvPr>
            <p:ph sz="quarter" idx="1"/>
          </p:nvPr>
        </p:nvSpPr>
        <p:spPr/>
        <p:txBody>
          <a:bodyPr>
            <a:normAutofit/>
          </a:bodyPr>
          <a:lstStyle/>
          <a:p>
            <a:r>
              <a:rPr lang="en-US" dirty="0" smtClean="0"/>
              <a:t>Read a myth, </a:t>
            </a:r>
            <a:r>
              <a:rPr lang="en-US" dirty="0" smtClean="0"/>
              <a:t>relate it to God’s depiction in the Bible</a:t>
            </a:r>
            <a:endParaRPr lang="en-US" dirty="0" smtClean="0"/>
          </a:p>
          <a:p>
            <a:endParaRPr lang="en-US" dirty="0"/>
          </a:p>
          <a:p>
            <a:r>
              <a:rPr lang="en-US" dirty="0" smtClean="0"/>
              <a:t>Read a fable and relate it to the previous </a:t>
            </a:r>
            <a:r>
              <a:rPr lang="en-US" dirty="0" smtClean="0"/>
              <a:t>myth, looking for juxtaposition</a:t>
            </a:r>
            <a:endParaRPr lang="en-US" dirty="0" smtClean="0"/>
          </a:p>
          <a:p>
            <a:endParaRPr lang="en-US" dirty="0"/>
          </a:p>
          <a:p>
            <a:r>
              <a:rPr lang="en-US" dirty="0" smtClean="0"/>
              <a:t>Deconstruction of a poem </a:t>
            </a:r>
            <a:r>
              <a:rPr lang="en-US" dirty="0" smtClean="0"/>
              <a:t>– look for </a:t>
            </a:r>
            <a:r>
              <a:rPr lang="en-US" dirty="0" smtClean="0"/>
              <a:t>symbolism and </a:t>
            </a:r>
            <a:r>
              <a:rPr lang="en-US" dirty="0" smtClean="0"/>
              <a:t>unique devices</a:t>
            </a:r>
            <a:endParaRPr lang="en-US" dirty="0" smtClean="0"/>
          </a:p>
          <a:p>
            <a:endParaRPr lang="en-US" dirty="0" smtClean="0"/>
          </a:p>
          <a:p>
            <a:r>
              <a:rPr lang="en-US" dirty="0" smtClean="0"/>
              <a:t>Compare fairy tales </a:t>
            </a:r>
            <a:r>
              <a:rPr lang="en-US" dirty="0" smtClean="0"/>
              <a:t>for theme / motif</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D - Essay</a:t>
            </a:r>
            <a:endParaRPr lang="en-US" dirty="0"/>
          </a:p>
        </p:txBody>
      </p:sp>
      <p:sp>
        <p:nvSpPr>
          <p:cNvPr id="3" name="Content Placeholder 2"/>
          <p:cNvSpPr>
            <a:spLocks noGrp="1"/>
          </p:cNvSpPr>
          <p:nvPr>
            <p:ph sz="quarter" idx="1"/>
          </p:nvPr>
        </p:nvSpPr>
        <p:spPr/>
        <p:txBody>
          <a:bodyPr>
            <a:normAutofit fontScale="92500"/>
          </a:bodyPr>
          <a:lstStyle/>
          <a:p>
            <a:r>
              <a:rPr lang="en-US" b="1" i="1" dirty="0"/>
              <a:t>Topic 1</a:t>
            </a:r>
            <a:r>
              <a:rPr lang="en-US" i="1" dirty="0"/>
              <a:t>: Out of all the theories learnt in class, which one is the most relevant to today’s world and should be taught in detail to high school students? Use examples of texts read in class.</a:t>
            </a:r>
            <a:endParaRPr lang="en-US" dirty="0"/>
          </a:p>
          <a:p>
            <a:endParaRPr lang="en-US" dirty="0"/>
          </a:p>
          <a:p>
            <a:r>
              <a:rPr lang="en-US" dirty="0" smtClean="0"/>
              <a:t>These have to do with the approaches we learnt in class. </a:t>
            </a:r>
          </a:p>
          <a:p>
            <a:pPr marL="514350" indent="-514350">
              <a:buFont typeface="+mj-lt"/>
              <a:buAutoNum type="arabicPeriod"/>
            </a:pPr>
            <a:r>
              <a:rPr lang="en-US" dirty="0" smtClean="0"/>
              <a:t>Deconstructionist</a:t>
            </a:r>
          </a:p>
          <a:p>
            <a:pPr marL="514350" indent="-514350">
              <a:buFont typeface="+mj-lt"/>
              <a:buAutoNum type="arabicPeriod"/>
            </a:pPr>
            <a:r>
              <a:rPr lang="en-US" dirty="0" smtClean="0"/>
              <a:t>Reader-Response Theory</a:t>
            </a:r>
          </a:p>
          <a:p>
            <a:pPr marL="514350" indent="-514350">
              <a:buFont typeface="+mj-lt"/>
              <a:buAutoNum type="arabicPeriod"/>
            </a:pPr>
            <a:r>
              <a:rPr lang="en-US" dirty="0" smtClean="0"/>
              <a:t>Historical Approach</a:t>
            </a:r>
          </a:p>
          <a:p>
            <a:pPr marL="514350" indent="-514350">
              <a:buFont typeface="+mj-lt"/>
              <a:buAutoNum type="arabicPeriod"/>
            </a:pPr>
            <a:r>
              <a:rPr lang="en-US" dirty="0" smtClean="0"/>
              <a:t>Etc.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i="1" dirty="0" smtClean="0"/>
              <a:t>Topic 2:</a:t>
            </a:r>
            <a:r>
              <a:rPr lang="en-US" dirty="0" smtClean="0"/>
              <a:t> </a:t>
            </a:r>
            <a:r>
              <a:rPr lang="en-US" i="1" dirty="0" smtClean="0"/>
              <a:t>Which era of literature (romanticism, transcendentalism, realism, modernism, and postmodernism) was the most vital to developing modern society? Explain why in detail</a:t>
            </a:r>
            <a:r>
              <a:rPr lang="en-US" i="1" dirty="0" smtClean="0"/>
              <a:t>.</a:t>
            </a:r>
          </a:p>
          <a:p>
            <a:endParaRPr lang="en-US" i="1" dirty="0" smtClean="0"/>
          </a:p>
          <a:p>
            <a:r>
              <a:rPr lang="en-US" dirty="0" smtClean="0"/>
              <a:t>For both essay, you should find at least 6 quotations </a:t>
            </a:r>
          </a:p>
          <a:p>
            <a:endParaRPr lang="en-US" dirty="0" smtClean="0"/>
          </a:p>
          <a:p>
            <a:r>
              <a:rPr lang="en-US" dirty="0" smtClean="0"/>
              <a:t>2 quotes to support each argument</a:t>
            </a:r>
          </a:p>
          <a:p>
            <a:endParaRPr lang="en-US" dirty="0" smtClean="0"/>
          </a:p>
          <a:p>
            <a:r>
              <a:rPr lang="en-US" dirty="0" smtClean="0"/>
              <a:t>These will be brought in on a separate sheet of paper</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5458</TotalTime>
  <Words>224</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Exam Review</vt:lpstr>
      <vt:lpstr>Part 1 – Quote Identification</vt:lpstr>
      <vt:lpstr>Part 2 - Matching</vt:lpstr>
      <vt:lpstr>Part 3 - Reading</vt:lpstr>
      <vt:lpstr>Part D - Essay</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Review</dc:title>
  <dc:creator>isr</dc:creator>
  <cp:lastModifiedBy>Teacher</cp:lastModifiedBy>
  <cp:revision>2</cp:revision>
  <dcterms:created xsi:type="dcterms:W3CDTF">2016-01-21T19:47:53Z</dcterms:created>
  <dcterms:modified xsi:type="dcterms:W3CDTF">2017-01-23T20:28:09Z</dcterms:modified>
</cp:coreProperties>
</file>