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7" r:id="rId12"/>
    <p:sldId id="268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5E12A-EFC5-4A76-A235-D1D53D7EA93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CE9C-C897-4D9B-A01E-3665B29141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rtercases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CHOOSING A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Chaoulli</a:t>
            </a:r>
            <a:r>
              <a:rPr lang="en-US" dirty="0"/>
              <a:t>, 2005: Struck down Quebec prohibitions on private health insurance; demonstrated the Court's willingness to enter contested public debates and challenge sacred legislative cows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R. v. </a:t>
            </a:r>
            <a:r>
              <a:rPr lang="en-US" dirty="0" err="1"/>
              <a:t>Stinchcombe</a:t>
            </a:r>
            <a:r>
              <a:rPr lang="en-US" dirty="0"/>
              <a:t>, 1995: Revolutionary ruling enshrined the right to pre-trial disclosure in criminal cases, placing strict obligations on police and prosecutors.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R. v. </a:t>
            </a:r>
            <a:r>
              <a:rPr lang="en-US" dirty="0" err="1"/>
              <a:t>Askov</a:t>
            </a:r>
            <a:r>
              <a:rPr lang="en-US" dirty="0"/>
              <a:t>, 1990: Led to tens of thousands of charges being dismissed in Ontario due to court delays.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Charkoui</a:t>
            </a:r>
            <a:r>
              <a:rPr lang="en-US" dirty="0" smtClean="0"/>
              <a:t> v. Canada (Citizenship and Immigration), 2007: Struck down portions of immigration security-certificate regime that denied detainees full answer and </a:t>
            </a:r>
            <a:r>
              <a:rPr lang="en-US" dirty="0" err="1" smtClean="0"/>
              <a:t>defence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http://www.chartercases.com/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use Chicago Style Citation (the website will help you learn how to do this)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typed report analyzing the case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Provide Context (explain the era and the laws already in place)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Explain what happened in SIMPLE terms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Explain the verdict and why the judge made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did this case transform our law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Relate this case to another future case that was influenced by it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R. v. </a:t>
            </a:r>
            <a:r>
              <a:rPr lang="en-US" dirty="0" err="1"/>
              <a:t>Morgentaler</a:t>
            </a:r>
            <a:r>
              <a:rPr lang="en-US" dirty="0"/>
              <a:t>, 1988: Struck down the abortion law, tossing the issue back to Parliament.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R. v. Big M Drug Mart, 1985: One of the first rulings to strike down and void a law -- the Lord's Day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Vriend</a:t>
            </a:r>
            <a:r>
              <a:rPr lang="en-US" dirty="0"/>
              <a:t> v. Alberta, 1998: Sparked a national debate; helped advance the rights of gays and lesbians.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R. v. Collins, 1987: Set the test for excluding evidence in criminal cases, a vital component in expanding the rights of the accused and limiting police powers.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Hunter v. </a:t>
            </a:r>
            <a:r>
              <a:rPr lang="en-US" dirty="0" err="1"/>
              <a:t>Southam</a:t>
            </a:r>
            <a:r>
              <a:rPr lang="en-US" dirty="0"/>
              <a:t> Inc., 1984: Defined reasonable expectation of privacy and essential components of a reasonable search and seizure for both individuals and corporations.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McKinney v. University of Guelph, 1990: Created the test limiting the Charter to the public sphere; advocated deference to legislatures on broad, socio-economic matters.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Andrews v. Law Society of B.C., 1989: Struck down prohibition against non-citizens </a:t>
            </a:r>
            <a:r>
              <a:rPr lang="en-US" dirty="0" err="1"/>
              <a:t>practising</a:t>
            </a:r>
            <a:r>
              <a:rPr lang="en-US" dirty="0"/>
              <a:t>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Chaoulli</a:t>
            </a:r>
            <a:r>
              <a:rPr lang="en-US" dirty="0"/>
              <a:t> and </a:t>
            </a:r>
            <a:r>
              <a:rPr lang="en-US" dirty="0" err="1"/>
              <a:t>Zeliotis</a:t>
            </a:r>
            <a:r>
              <a:rPr lang="en-US" dirty="0"/>
              <a:t> v. A. G. Quebec and A. G. Canada, 2005: Delays in obtaining surgery were deemed to threaten life and security of the person.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402</Words>
  <Application>Microsoft Office PowerPoint</Application>
  <PresentationFormat>On-screen Show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CHOOSING A CASE</vt:lpstr>
      <vt:lpstr>Slide 2</vt:lpstr>
      <vt:lpstr>Slide 3</vt:lpstr>
      <vt:lpstr>Han</vt:lpstr>
      <vt:lpstr>Slide 5</vt:lpstr>
      <vt:lpstr>Maria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Assignment</vt:lpstr>
      <vt:lpstr>Actual 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CASE</dc:title>
  <dc:creator>Teacher</dc:creator>
  <cp:lastModifiedBy>Teacher</cp:lastModifiedBy>
  <cp:revision>5</cp:revision>
  <dcterms:created xsi:type="dcterms:W3CDTF">2016-09-22T14:14:56Z</dcterms:created>
  <dcterms:modified xsi:type="dcterms:W3CDTF">2016-09-22T14:52:25Z</dcterms:modified>
</cp:coreProperties>
</file>